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7" r:id="rId3"/>
  </p:sldMasterIdLst>
  <p:notesMasterIdLst>
    <p:notesMasterId r:id="rId38"/>
  </p:notes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Helvetica Neue" charset="0"/>
      <p:regular r:id="rId39"/>
      <p:bold r:id="rId40"/>
      <p:italic r:id="rId41"/>
      <p:boldItalic r:id="rId42"/>
    </p:embeddedFont>
    <p:embeddedFont>
      <p:font typeface="Gill Sans" charset="0"/>
      <p:regular r:id="rId43"/>
      <p:bold r:id="rId44"/>
    </p:embeddedFon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Consolas" pitchFamily="49" charset="0"/>
      <p:regular r:id="rId49"/>
      <p:bold r:id="rId50"/>
      <p:italic r:id="rId51"/>
      <p:boldItalic r:id="rId52"/>
    </p:embeddedFont>
    <p:embeddedFont>
      <p:font typeface="Merriweather Sans" charset="0"/>
      <p:italic r:id="rId53"/>
      <p:boldItalic r:id="rId54"/>
    </p:embeddedFont>
    <p:embeddedFont>
      <p:font typeface="Helvetica Neue Light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696" y="-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901a5d332_5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2901a5d332_174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901a5d332_17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7bdd75c9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901a5d332_17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901a5d332_17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2901a5d332_174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901a5d332_174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901a5d332_174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2901a5d332_174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901a5d332_59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7bdd75c9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901a5d332_5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901a5d332_59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2901a5d332_59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2901a5d332_59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bdd75c9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7bdd75c9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2901a5d332_59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7bdd75c91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7bdd75c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7bdd75c9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901a5d332_174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901a5d332_174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2901a5d332_59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901a5d332_174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3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75" tIns="20075" rIns="20075" bIns="200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4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4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hacktilldawn.com/2016/09/25/inception-modules-explained-and-implemente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xhSouuSZD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l.facebook.com/l.php?u=https://github.com/pytorch/vision/blob/master/torchvision/models/inception.py&amp;h=ATNXBaIaGFAleFTIV9OvygZMW2DKmgm38ujjOUNw_EHm5dDQ83HuM6uk04Nc-yajQ9TGLj0hCJXniSE1VVjT8jiBxQI-CKLxa1OBHfYxcq-OJB3WECmRs6SeJVOsV9UwDMlod4GHkH-M_Z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esearch.googleblog.com/2016/08/improving-inception-and-image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youtube.com/watch?v=C6tLw-rPQ2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xhSouuSZD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icml.cc/2016/tutorials/icml2016_tutorial_deep_residual_networks_kaiminghe.pdf" TargetMode="External"/><Relationship Id="rId5" Type="http://schemas.openxmlformats.org/officeDocument/2006/relationships/hyperlink" Target="https://arxiv.org/abs/1603.05027" TargetMode="External"/><Relationship Id="rId4" Type="http://schemas.openxmlformats.org/officeDocument/2006/relationships/hyperlink" Target="https://arxiv.org/abs/1512.0338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8.0699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xhSouuSZD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5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hacktilldawn.com/2016/09/25/inception-modules-explained-and-implemented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231" name="Google Shape;231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4719" r="-899" b="-14148"/>
            </a:stretch>
          </a:blip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2539" r="-1819" b="-14719"/>
            </a:stretch>
          </a:blip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id="342" name="Google Shape;342;p64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352" name="Google Shape;352;p6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363" name="Google Shape;363;p65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id="372" name="Google Shape;372;p6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384" name="Google Shape;384;p66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406" name="Google Shape;406;p67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430" name="Google Shape;430;p6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458" name="Google Shape;458;p69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1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100" b="0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487" name="Google Shape;487;p70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w="25400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sz="1200" b="1" i="0" u="none" strike="noStrike" cap="non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sz="1200" b="1" i="0" u="none" strike="noStrike" cap="non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sz="1200" b="1" i="0" u="none" strike="noStrike" cap="non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sz="1200" b="1" i="0" u="none" strike="noStrike" cap="non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4" name="Google Shape;504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lang="en" sz="9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9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id="256" name="Google Shape;256;p54" descr="Shape 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lang="en" sz="16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id="513" name="Google Shape;513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9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lang="en" sz="9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9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lang="en" sz="9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9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9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9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id="520" name="Google Shape;520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>
            <a:spLocks noGrp="1"/>
          </p:cNvSpPr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>
            <a:spLocks noGrp="1"/>
          </p:cNvSpPr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>
            <a:spLocks noGrp="1"/>
          </p:cNvSpPr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>
            <a:spLocks noGrp="1"/>
          </p:cNvSpPr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>
            <a:spLocks noGrp="1"/>
          </p:cNvSpPr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>
            <a:spLocks noGrp="1"/>
          </p:cNvSpPr>
          <p:nvPr>
            <p:ph type="body" idx="1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scratch 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id="602" name="Google Shape;602;p8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4719" r="-899" b="-14148"/>
            </a:stretch>
          </a:blip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1166</Words>
  <Application>Microsoft Office PowerPoint</Application>
  <PresentationFormat>如螢幕大小 (16:9)</PresentationFormat>
  <Paragraphs>282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Arial</vt:lpstr>
      <vt:lpstr>新細明體</vt:lpstr>
      <vt:lpstr>Helvetica Neue</vt:lpstr>
      <vt:lpstr>Gill Sans</vt:lpstr>
      <vt:lpstr>Calibri</vt:lpstr>
      <vt:lpstr>Consolas</vt:lpstr>
      <vt:lpstr>Merriweather Sans</vt:lpstr>
      <vt:lpstr>Helvetica Neue Light</vt:lpstr>
      <vt:lpstr>Noto Sans Symbols</vt:lpstr>
      <vt:lpstr>Simple Light</vt:lpstr>
      <vt:lpstr>White</vt:lpstr>
      <vt:lpstr>Office Theme</vt:lpstr>
      <vt:lpstr>ML/DL for Everyone with  </vt:lpstr>
      <vt:lpstr>CNN</vt:lpstr>
      <vt:lpstr>投影片 3</vt:lpstr>
      <vt:lpstr>投影片 4</vt:lpstr>
      <vt:lpstr>投影片 5</vt:lpstr>
      <vt:lpstr>Why 1x1 convolution?</vt:lpstr>
      <vt:lpstr>Why 1x1 convolution?</vt:lpstr>
      <vt:lpstr>Why 1x1 convolution?</vt:lpstr>
      <vt:lpstr>Why 1x1 convolution?</vt:lpstr>
      <vt:lpstr>Why 1x1 convolution?</vt:lpstr>
      <vt:lpstr>投影片 11</vt:lpstr>
      <vt:lpstr>Inception Module</vt:lpstr>
      <vt:lpstr>投影片 13</vt:lpstr>
      <vt:lpstr>投影片 14</vt:lpstr>
      <vt:lpstr>投影片 15</vt:lpstr>
      <vt:lpstr>投影片 16</vt:lpstr>
      <vt:lpstr>投影片 17</vt:lpstr>
      <vt:lpstr>投影片 18</vt:lpstr>
      <vt:lpstr>Inception Module</vt:lpstr>
      <vt:lpstr>Inception Module</vt:lpstr>
      <vt:lpstr>Exercise 11-1: Implement full inception v3/v4</vt:lpstr>
      <vt:lpstr>投影片 22</vt:lpstr>
      <vt:lpstr>Can we just go deeper, keep stacking layers?</vt:lpstr>
      <vt:lpstr>Can we just go deeper, keep stacking layers?</vt:lpstr>
      <vt:lpstr>Problems with stacking layers (TBA) </vt:lpstr>
      <vt:lpstr>Deep Residual Learning</vt:lpstr>
      <vt:lpstr>Deep Residual Learning</vt:lpstr>
      <vt:lpstr>投影片 28</vt:lpstr>
      <vt:lpstr>投影片 29</vt:lpstr>
      <vt:lpstr>投影片 30</vt:lpstr>
      <vt:lpstr>投影片 31</vt:lpstr>
      <vt:lpstr>Exercise 11-2: Implement ResNet</vt:lpstr>
      <vt:lpstr>Exercise 11-3: Implement DenseNet</vt:lpstr>
      <vt:lpstr>投影片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</cp:revision>
  <dcterms:modified xsi:type="dcterms:W3CDTF">2018-09-15T07:10:11Z</dcterms:modified>
</cp:coreProperties>
</file>